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p:restoredTop sz="77823"/>
  </p:normalViewPr>
  <p:slideViewPr>
    <p:cSldViewPr snapToGrid="0" snapToObjects="1">
      <p:cViewPr>
        <p:scale>
          <a:sx n="73" d="100"/>
          <a:sy n="73" d="100"/>
        </p:scale>
        <p:origin x="2888" y="728"/>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a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the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and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Now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4.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7.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8.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9.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1.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4.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5.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6.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5.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7.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8.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59.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ocker-foundations/docker-quiz"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a:t>
              </a:r>
              <a:r>
                <a:rPr lang="en-US" sz="2400" dirty="0">
                  <a:effectLst>
                    <a:outerShdw blurRad="50800" dist="38100" dir="2700000" algn="tl" rotWithShape="0">
                      <a:prstClr val="black">
                        <a:alpha val="40000"/>
                      </a:prstClr>
                    </a:outerShdw>
                  </a:effectLst>
                </a:rPr>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 daemon</a:t>
              </a:r>
              <a:endParaRPr lang="en-US" sz="2400" dirty="0">
                <a:effectLst>
                  <a:outerShdw blurRad="50800" dist="38100" dir="2700000" algn="tl" rotWithShape="0">
                    <a:prstClr val="black">
                      <a:alpha val="40000"/>
                    </a:prstClr>
                  </a:outerShdw>
                </a:effectLst>
              </a:endParaRPr>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effectLst>
                  <a:outerShdw blurRad="50800" dist="38100" dir="2700000" algn="tl" rotWithShape="0">
                    <a:prstClr val="black">
                      <a:alpha val="40000"/>
                    </a:prstClr>
                  </a:outerShdw>
                </a:effectLst>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effectLst>
                  <a:outerShdw blurRad="50800" dist="38100" dir="2700000" algn="tl" rotWithShape="0">
                    <a:prstClr val="black">
                      <a:alpha val="40000"/>
                    </a:prstClr>
                  </a:outerShdw>
                </a:effectLst>
              </a:rPr>
              <a:t>image_name</a:t>
            </a:r>
            <a:r>
              <a:rPr lang="en-US" dirty="0">
                <a:solidFill>
                  <a:srgbClr val="FFFF00"/>
                </a:solidFill>
                <a:effectLst>
                  <a:outerShdw blurRad="50800" dist="38100" dir="2700000" algn="tl" rotWithShape="0">
                    <a:prstClr val="black">
                      <a:alpha val="40000"/>
                    </a:prstClr>
                  </a:outerShdw>
                </a:effectLst>
              </a:rPr>
              <a:t> </a:t>
            </a:r>
            <a:r>
              <a:rPr lang="en-US" dirty="0">
                <a:effectLst>
                  <a:outerShdw blurRad="50800" dist="38100" dir="2700000" algn="tl" rotWithShape="0">
                    <a:prstClr val="black">
                      <a:alpha val="40000"/>
                    </a:prstClr>
                  </a:outerShdw>
                </a:effectLst>
              </a:rPr>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effectLst>
                  <a:outerShdw blurRad="50800" dist="38100" dir="2700000" algn="tl" rotWithShape="0">
                    <a:prstClr val="black">
                      <a:alpha val="40000"/>
                    </a:prstClr>
                  </a:outerShdw>
                </a:effectLst>
              </a:rPr>
              <a:t>If all you need is an apartment,</a:t>
            </a:r>
          </a:p>
          <a:p>
            <a:pPr algn="ctr"/>
            <a:r>
              <a:rPr lang="en-US" sz="5400" dirty="0">
                <a:solidFill>
                  <a:srgbClr val="FFFF00"/>
                </a:solidFill>
                <a:effectLst>
                  <a:outerShdw blurRad="50800" dist="38100" dir="2700000" algn="tl" rotWithShape="0">
                    <a:prstClr val="black">
                      <a:alpha val="40000"/>
                    </a:prstClr>
                  </a:outerShdw>
                </a:effectLst>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a:effectLst>
            <a:outerShdw blurRad="50800" dist="38100" dir="2700000" algn="tl" rotWithShape="0">
              <a:prstClr val="black">
                <a:alpha val="40000"/>
              </a:prstClr>
            </a:outerShdw>
          </a:effectLst>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a:effectLst>
            <a:outerShdw blurRad="50800" dist="38100" dir="2700000" algn="tl" rotWithShape="0">
              <a:prstClr val="black">
                <a:alpha val="40000"/>
              </a:prstClr>
            </a:outerShdw>
          </a:effectLst>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a:effectLst>
            <a:outerShdw blurRad="50800" dist="38100" dir="2700000" algn="tl" rotWithShape="0">
              <a:prstClr val="black">
                <a:alpha val="40000"/>
              </a:prstClr>
            </a:outerShdw>
          </a:effectLst>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a:effectLst>
            <a:outerShdw blurRad="50800" dist="38100" dir="2700000" algn="tl" rotWithShape="0">
              <a:prstClr val="black">
                <a:alpha val="40000"/>
              </a:prstClr>
            </a:outerShdw>
          </a:effectLst>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a:effectLst>
            <a:outerShdw blurRad="50800" dist="38100" dir="2700000" algn="tl" rotWithShape="0">
              <a:prstClr val="black">
                <a:alpha val="40000"/>
              </a:prstClr>
            </a:outerShdw>
          </a:effectLst>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a:effectLst>
            <a:outerShdw blurRad="50800" dist="38100" dir="2700000" algn="tl" rotWithShape="0">
              <a:prstClr val="black">
                <a:alpha val="40000"/>
              </a:prstClr>
            </a:outerShdw>
          </a:effectLst>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a:effectLst>
            <a:outerShdw blurRad="50800" dist="38100" dir="2700000" algn="tl" rotWithShape="0">
              <a:prstClr val="black">
                <a:alpha val="40000"/>
              </a:prstClr>
            </a:outerShdw>
          </a:effectLst>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a:effectLst>
            <a:outerShdw blurRad="50800" dist="38100" dir="2700000" algn="tl" rotWithShape="0">
              <a:prstClr val="black">
                <a:alpha val="40000"/>
              </a:prstClr>
            </a:outerShdw>
          </a:effectLst>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a:effectLst>
            <a:outerShdw blurRad="50800" dist="38100" dir="2700000" algn="tl" rotWithShape="0">
              <a:prstClr val="black">
                <a:alpha val="40000"/>
              </a:prstClr>
            </a:outerShdw>
          </a:effectLst>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dir="2700000" algn="tl" rotWithShape="0">
                    <a:prstClr val="black">
                      <a:alpha val="40000"/>
                    </a:prstClr>
                  </a:outerShdw>
                </a:effectLst>
              </a:rPr>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https://wwt.github.io/docker-foundations/docker-quiz</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8839</TotalTime>
  <Words>17367</Words>
  <Application>Microsoft Macintosh PowerPoint</Application>
  <PresentationFormat>Widescreen</PresentationFormat>
  <Paragraphs>1424</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a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268</cp:revision>
  <dcterms:created xsi:type="dcterms:W3CDTF">2020-02-11T00:22:44Z</dcterms:created>
  <dcterms:modified xsi:type="dcterms:W3CDTF">2020-07-23T16:35:57Z</dcterms:modified>
</cp:coreProperties>
</file>